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582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7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EE554-68A1-427E-BA79-FDD550B6E025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1CCA17-6AA2-4929-96B0-59FBCF406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078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7C69-5804-4752-A62C-996433D93533}" type="datetime1">
              <a:rPr lang="en-US" smtClean="0"/>
              <a:t>3/29/2012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Jade Rotondo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FADF-AFA6-4262-ADC9-DE22BB677BC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052D7-4BEB-4D5D-835E-FA729273A272}" type="datetime1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Jade Rotondo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FADF-AFA6-4262-ADC9-DE22BB677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4F320-7B34-40B0-A370-6CEC663F6C3B}" type="datetime1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Jade Rotondo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FADF-AFA6-4262-ADC9-DE22BB677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ABA2-3B4F-4CAB-950E-288DAE947879}" type="datetime1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Jade Rotondo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FADF-AFA6-4262-ADC9-DE22BB677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FDB48-0D92-4702-BD73-004599340DE3}" type="datetime1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Jade Rotondo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21EFADF-AFA6-4262-ADC9-DE22BB677BC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E197-3DC6-42BC-8F18-D9B9D7060B37}" type="datetime1">
              <a:rPr lang="en-US" smtClean="0"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Jade Rotondo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FADF-AFA6-4262-ADC9-DE22BB677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5824A-5F58-4E9F-8361-93D094B25A53}" type="datetime1">
              <a:rPr lang="en-US" smtClean="0"/>
              <a:t>3/29/2012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Jade Rotondo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FADF-AFA6-4262-ADC9-DE22BB677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12E4-A4A6-496A-9EF3-A05B6B9E2471}" type="datetime1">
              <a:rPr lang="en-US" smtClean="0"/>
              <a:t>3/29/2012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Jade Rotondo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FADF-AFA6-4262-ADC9-DE22BB677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2C424-FB76-4C4D-8D4B-A35F7A3307EC}" type="datetime1">
              <a:rPr lang="en-US" smtClean="0"/>
              <a:t>3/29/2012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Jade Rotondo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FADF-AFA6-4262-ADC9-DE22BB677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41D20-67BF-4F1C-A81E-605FF5171BCB}" type="datetime1">
              <a:rPr lang="en-US" smtClean="0"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Jade Rotondo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FADF-AFA6-4262-ADC9-DE22BB677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584B-9F38-49AF-AD6D-67A5DD3A0D18}" type="datetime1">
              <a:rPr lang="en-US" smtClean="0"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Jade Rotondo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FADF-AFA6-4262-ADC9-DE22BB677B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608BD1C-6290-4E13-813C-478D3521414B}" type="datetime1">
              <a:rPr lang="en-US" smtClean="0"/>
              <a:t>3/29/2012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Jade Rotondo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21EFADF-AFA6-4262-ADC9-DE22BB677BC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://kidshealth.org/teen/your_body/medical_care/transfusions.html" TargetMode="External"/><Relationship Id="rId7" Type="http://schemas.openxmlformats.org/officeDocument/2006/relationships/hyperlink" Target="http://www.technologyreview.com/biomedicine/25501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hyperlink" Target="http://www.redcrossblood.org/" TargetMode="External"/><Relationship Id="rId5" Type="http://schemas.openxmlformats.org/officeDocument/2006/relationships/hyperlink" Target="http://yucky.discovery.com/flash/body/pg000131.html" TargetMode="External"/><Relationship Id="rId4" Type="http://schemas.openxmlformats.org/officeDocument/2006/relationships/hyperlink" Target="http://www.redcrossblood.org/learn-about-blood/blood-type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/>
          <a:lstStyle/>
          <a:p>
            <a:r>
              <a:rPr lang="en-US" dirty="0" smtClean="0"/>
              <a:t>Blood Buddies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Jade </a:t>
            </a:r>
            <a:r>
              <a:rPr lang="en-US" dirty="0" err="1" smtClean="0"/>
              <a:t>Rotondo</a:t>
            </a:r>
            <a:endParaRPr lang="en-US" dirty="0" smtClean="0"/>
          </a:p>
          <a:p>
            <a:r>
              <a:rPr lang="en-US" dirty="0" smtClean="0"/>
              <a:t>March 20, 2012</a:t>
            </a:r>
          </a:p>
          <a:p>
            <a:r>
              <a:rPr lang="en-US" dirty="0" smtClean="0"/>
              <a:t>Grade 7 B168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048000"/>
            <a:ext cx="2666999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84706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27035">
        <p14:glitter pattern="hexagon"/>
      </p:transition>
    </mc:Choice>
    <mc:Fallback xmlns="">
      <p:transition spd="slow" advTm="2703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conclusion I learned about blood type tests, blood diseases, blood transfusion, &amp; blood works. Blood donation is the one I find interesting.</a:t>
            </a:r>
          </a:p>
          <a:p>
            <a:r>
              <a:rPr lang="en-US" dirty="0" smtClean="0"/>
              <a:t>Blood buddies are important to our bodies and our health.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Jade Rotondo</a:t>
            </a:r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979" y="3962400"/>
            <a:ext cx="3810000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24805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1210">
        <p14:flip dir="r"/>
      </p:transition>
    </mc:Choice>
    <mc:Fallback xmlns="">
      <p:transition spd="slow" advTm="112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5261" y="623285"/>
            <a:ext cx="8229600" cy="4709160"/>
          </a:xfrm>
        </p:spPr>
        <p:txBody>
          <a:bodyPr>
            <a:normAutofit/>
          </a:bodyPr>
          <a:lstStyle/>
          <a:p>
            <a:r>
              <a:rPr lang="en-US" dirty="0">
                <a:hlinkClick r:id="rId3"/>
              </a:rPr>
              <a:t>http://kidshealth.org/teen/your_body/medical_care/transfusions.html</a:t>
            </a:r>
            <a:r>
              <a:rPr lang="en-US" dirty="0" smtClean="0">
                <a:hlinkClick r:id="rId3"/>
              </a:rPr>
              <a:t>#</a:t>
            </a:r>
            <a:endParaRPr lang="en-US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www.redcrossblood.org/learn-about-blood/blood-types</a:t>
            </a:r>
            <a:endParaRPr lang="en-US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yucky.discovery.com/flash/body/pg000131.html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://www.redcrossblood.org</a:t>
            </a:r>
            <a:r>
              <a:rPr lang="en-US" dirty="0" smtClean="0">
                <a:hlinkClick r:id="rId6"/>
              </a:rPr>
              <a:t>/</a:t>
            </a:r>
            <a:endParaRPr lang="en-US" dirty="0" smtClean="0"/>
          </a:p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www.technologyreview.com/biomedicine/25501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Jade Rotondo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5800" y="4128086"/>
            <a:ext cx="6172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4195" y="4312752"/>
            <a:ext cx="541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8600" y="417425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/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818511"/>
            <a:ext cx="1228725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1485900" y="533244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48064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0582">
        <p:dissolve/>
      </p:transition>
    </mc:Choice>
    <mc:Fallback xmlns="">
      <p:transition spd="slow" advTm="10582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project is going to be about our blood that functions and transfers important things in our body. 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Jade Rotondo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124200"/>
            <a:ext cx="2005012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92857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6453">
        <p14:glitter pattern="hexagon"/>
      </p:transition>
    </mc:Choice>
    <mc:Fallback xmlns="">
      <p:transition spd="slow" advTm="645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Typing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all kinds of organisms that swim around in our body. These are 4 basic blood groups.</a:t>
            </a:r>
          </a:p>
          <a:p>
            <a:r>
              <a:rPr lang="en-US" dirty="0" smtClean="0"/>
              <a:t>Group a- has only the a antigen on red cells</a:t>
            </a:r>
          </a:p>
          <a:p>
            <a:r>
              <a:rPr lang="en-US" dirty="0" smtClean="0"/>
              <a:t>Group B- has only the B antigen on red cells</a:t>
            </a:r>
          </a:p>
          <a:p>
            <a:r>
              <a:rPr lang="en-US" dirty="0" smtClean="0"/>
              <a:t>Group AB-  both A and B antigens on red cells</a:t>
            </a:r>
          </a:p>
          <a:p>
            <a:r>
              <a:rPr lang="en-US" dirty="0" smtClean="0"/>
              <a:t>Group O- neither A or B antigens on red cells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Jade Rotondo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981200" y="5167559"/>
            <a:ext cx="5105400" cy="115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4102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10060">
        <p14:glitter pattern="hexagon"/>
      </p:transition>
    </mc:Choice>
    <mc:Fallback xmlns="">
      <p:transition spd="slow" advTm="1006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Antigen?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antigen is a substance that can trigger a immune response.</a:t>
            </a:r>
          </a:p>
          <a:p>
            <a:r>
              <a:rPr lang="en-US" dirty="0" smtClean="0"/>
              <a:t>Did you know that antigens can trigger the patient’s immune system to attack the transfused blood?</a:t>
            </a:r>
          </a:p>
          <a:p>
            <a:r>
              <a:rPr lang="en-US" dirty="0" smtClean="0"/>
              <a:t>That’s why we need to be careful on blood typing and cross- matching.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Jade Rotondo</a:t>
            </a:r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8362" y="4191000"/>
            <a:ext cx="1171575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8408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8712">
        <p14:honeycomb/>
      </p:transition>
    </mc:Choice>
    <mc:Fallback xmlns="">
      <p:transition spd="slow" advTm="871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Disorders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blood disorder can effect the three components of blood.</a:t>
            </a:r>
          </a:p>
          <a:p>
            <a:r>
              <a:rPr lang="en-US" dirty="0" smtClean="0"/>
              <a:t>The three components are red blood cells, white blood cells, and platelets.</a:t>
            </a:r>
          </a:p>
          <a:p>
            <a:r>
              <a:rPr lang="en-US" dirty="0" smtClean="0"/>
              <a:t>Anemia is one example of a disorder. Anemia causes fatigue, pale skin, and shortness of breath  on exertion. There is a low number of red blood cells.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Jade Rotondo</a:t>
            </a:r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3225" y="0"/>
            <a:ext cx="1612859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76827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23330">
        <p14:flash/>
      </p:transition>
    </mc:Choice>
    <mc:Fallback xmlns="">
      <p:transition spd="slow" advTm="2333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Heredity and Traits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Chromosomes are the vehicles of heredity.</a:t>
            </a:r>
          </a:p>
          <a:p>
            <a:r>
              <a:rPr lang="en-US" dirty="0" smtClean="0"/>
              <a:t>Chromosomes carry info to code for traits &amp; are inherited from both parents equally.</a:t>
            </a:r>
          </a:p>
          <a:p>
            <a:r>
              <a:rPr lang="en-US" dirty="0" smtClean="0"/>
              <a:t>The passing of traits from parents to child is the basis of heredity.</a:t>
            </a:r>
          </a:p>
          <a:p>
            <a:r>
              <a:rPr lang="en-US" dirty="0" smtClean="0"/>
              <a:t>A trait is a feature or quality in a person. 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Jade Rotondo</a:t>
            </a:r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67400" y="4724400"/>
            <a:ext cx="2414587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24013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7213">
        <p14:ripple/>
      </p:transition>
    </mc:Choice>
    <mc:Fallback xmlns="">
      <p:transition spd="slow" advTm="172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Donated Blood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About 1 pint of blood and several small test tubes are collected from each donor.</a:t>
            </a:r>
          </a:p>
          <a:p>
            <a:r>
              <a:rPr lang="en-US" dirty="0" smtClean="0"/>
              <a:t>The donation is stored in iced coolers until it’s transported to a Red Cross center or a military hospital.</a:t>
            </a:r>
          </a:p>
          <a:p>
            <a:r>
              <a:rPr lang="en-US" dirty="0" smtClean="0"/>
              <a:t>Donated blood is scanned into a computer database, and test tubes are sent for testing.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Jade Rotondo</a:t>
            </a:r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105400"/>
            <a:ext cx="318135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4166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8780">
        <p:blinds dir="vert"/>
      </p:transition>
    </mc:Choice>
    <mc:Fallback xmlns="">
      <p:transition spd="slow" advTm="1878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Transfusions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Blood transfusion is a medical treatment that replaces blood lost through injury, surgery, or disease.</a:t>
            </a:r>
          </a:p>
          <a:p>
            <a:r>
              <a:rPr lang="en-US" dirty="0" smtClean="0"/>
              <a:t>  The blood goes through a tube from a bag to an intravenous catheter and into your vein.</a:t>
            </a:r>
          </a:p>
          <a:p>
            <a:r>
              <a:rPr lang="en-US" dirty="0" smtClean="0"/>
              <a:t>You may need blood transfusion when you lose too much blood from surgery, an injury, or an illness.   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Jade Rotondo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038600" y="4813791"/>
            <a:ext cx="1371600" cy="1871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90294882"/>
      </p:ext>
    </p:extLst>
  </p:cSld>
  <p:clrMapOvr>
    <a:masterClrMapping/>
  </p:clrMapOvr>
  <p:transition spd="slow" advTm="13423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Type Test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Blood type tests are done before a person gets a blood transfusion and to also check a pregnant woman’s blood type.</a:t>
            </a:r>
          </a:p>
          <a:p>
            <a:r>
              <a:rPr lang="en-US" dirty="0" smtClean="0"/>
              <a:t>An antigen is the marker on the surface of red blood cells.</a:t>
            </a:r>
          </a:p>
          <a:p>
            <a:r>
              <a:rPr lang="en-US" dirty="0" smtClean="0"/>
              <a:t>The two most common blood type tests are the ABO and RH tests.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Jade Rotondo</a:t>
            </a:r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648200"/>
            <a:ext cx="2095500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68259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2110">
        <p14:prism/>
      </p:transition>
    </mc:Choice>
    <mc:Fallback xmlns="">
      <p:transition spd="slow" advTm="221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71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7|3.3|1.5|3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1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.7|1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3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2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9|5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5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6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1|8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258</TotalTime>
  <Words>497</Words>
  <Application>Microsoft Office PowerPoint</Application>
  <PresentationFormat>On-screen Show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Blood Buddies</vt:lpstr>
      <vt:lpstr>Introduction</vt:lpstr>
      <vt:lpstr>Blood Typing</vt:lpstr>
      <vt:lpstr>What Is an Antigen?</vt:lpstr>
      <vt:lpstr>Blood Disorders</vt:lpstr>
      <vt:lpstr>Heredity and Traits</vt:lpstr>
      <vt:lpstr>Donated Blood</vt:lpstr>
      <vt:lpstr>Blood Transfusions</vt:lpstr>
      <vt:lpstr>Blood Type Test</vt:lpstr>
      <vt:lpstr>Conclusion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Blood Buddies</dc:title>
  <dc:creator>126278</dc:creator>
  <cp:lastModifiedBy>126278</cp:lastModifiedBy>
  <cp:revision>24</cp:revision>
  <dcterms:created xsi:type="dcterms:W3CDTF">2012-03-20T12:25:17Z</dcterms:created>
  <dcterms:modified xsi:type="dcterms:W3CDTF">2012-03-29T12:47:03Z</dcterms:modified>
</cp:coreProperties>
</file>